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3" r:id="rId5"/>
    <p:sldId id="269" r:id="rId6"/>
    <p:sldId id="276" r:id="rId7"/>
    <p:sldId id="277" r:id="rId8"/>
    <p:sldId id="278" r:id="rId9"/>
    <p:sldId id="279" r:id="rId10"/>
    <p:sldId id="280" r:id="rId11"/>
    <p:sldId id="281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Trouver l’</a:t>
            </a:r>
            <a:r>
              <a:rPr lang="fr-FR" sz="4400" dirty="0" err="1"/>
              <a:t>hypernonyme</a:t>
            </a:r>
            <a:endParaRPr lang="fr-FR" sz="4400" dirty="0"/>
          </a:p>
          <a:p>
            <a:r>
              <a:rPr lang="fr-FR" sz="4400" dirty="0"/>
              <a:t>(= terme générique)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3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5FEB121-76EC-4E89-CF4F-33E2C9F9A0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136073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l’hyperonyme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0217" y="1744662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crocodile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éléphant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vache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abeille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hibou</a:t>
            </a: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F5E043F-4C4E-C83B-A678-1AD3CC8596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6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0217" y="1878528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Les animaux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FB3718E-EB1A-1003-21C8-080BA7988B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067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Trouve l’hyperonyme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8E82A2C4-87C4-48A3-9594-09A602B1AA24}"/>
              </a:ext>
            </a:extLst>
          </p:cNvPr>
          <p:cNvSpPr txBox="1">
            <a:spLocks/>
          </p:cNvSpPr>
          <p:nvPr/>
        </p:nvSpPr>
        <p:spPr>
          <a:xfrm>
            <a:off x="3216737" y="1238236"/>
            <a:ext cx="4363968" cy="639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dirty="0">
                <a:solidFill>
                  <a:srgbClr val="F4944A"/>
                </a:solidFill>
              </a:rPr>
              <a:t>CE1</a:t>
            </a:r>
            <a:endParaRPr lang="fr-FR" sz="3600" dirty="0">
              <a:solidFill>
                <a:srgbClr val="9FC77E"/>
              </a:solidFill>
            </a:endParaRPr>
          </a:p>
        </p:txBody>
      </p:sp>
      <p:sp>
        <p:nvSpPr>
          <p:cNvPr id="13" name="Espace réservé du contenu 5">
            <a:extLst>
              <a:ext uri="{FF2B5EF4-FFF2-40B4-BE49-F238E27FC236}">
                <a16:creationId xmlns:a16="http://schemas.microsoft.com/office/drawing/2014/main" id="{ED869775-DB5E-4580-93BE-0492EF972A91}"/>
              </a:ext>
            </a:extLst>
          </p:cNvPr>
          <p:cNvSpPr txBox="1">
            <a:spLocks/>
          </p:cNvSpPr>
          <p:nvPr/>
        </p:nvSpPr>
        <p:spPr>
          <a:xfrm>
            <a:off x="3504769" y="2087548"/>
            <a:ext cx="3931920" cy="395128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fr-FR" sz="3200">
                <a:latin typeface="Calibri" panose="020F0502020204030204" pitchFamily="34" charset="0"/>
                <a:cs typeface="Calibri" panose="020F0502020204030204" pitchFamily="34" charset="0"/>
              </a:rPr>
              <a:t>tennis</a:t>
            </a:r>
          </a:p>
          <a:p>
            <a:pPr algn="ctr">
              <a:lnSpc>
                <a:spcPct val="110000"/>
              </a:lnSpc>
            </a:pPr>
            <a:r>
              <a:rPr lang="fr-FR" sz="3200">
                <a:latin typeface="Calibri" panose="020F0502020204030204" pitchFamily="34" charset="0"/>
                <a:cs typeface="Calibri" panose="020F0502020204030204" pitchFamily="34" charset="0"/>
              </a:rPr>
              <a:t>danse</a:t>
            </a:r>
          </a:p>
          <a:p>
            <a:pPr algn="ctr">
              <a:lnSpc>
                <a:spcPct val="110000"/>
              </a:lnSpc>
            </a:pPr>
            <a:r>
              <a:rPr lang="fr-FR" sz="3200">
                <a:latin typeface="Calibri" panose="020F0502020204030204" pitchFamily="34" charset="0"/>
                <a:cs typeface="Calibri" panose="020F0502020204030204" pitchFamily="34" charset="0"/>
              </a:rPr>
              <a:t>judo</a:t>
            </a:r>
          </a:p>
          <a:p>
            <a:pPr algn="ctr">
              <a:lnSpc>
                <a:spcPct val="110000"/>
              </a:lnSpc>
            </a:pPr>
            <a:r>
              <a:rPr lang="fr-FR" sz="3200">
                <a:latin typeface="Calibri" panose="020F0502020204030204" pitchFamily="34" charset="0"/>
                <a:cs typeface="Calibri" panose="020F0502020204030204" pitchFamily="34" charset="0"/>
              </a:rPr>
              <a:t>gymnastique</a:t>
            </a:r>
          </a:p>
          <a:p>
            <a:pPr algn="ctr">
              <a:lnSpc>
                <a:spcPct val="110000"/>
              </a:lnSpc>
            </a:pPr>
            <a:r>
              <a:rPr lang="fr-FR" sz="3200">
                <a:latin typeface="Calibri" panose="020F0502020204030204" pitchFamily="34" charset="0"/>
                <a:cs typeface="Calibri" panose="020F0502020204030204" pitchFamily="34" charset="0"/>
              </a:rPr>
              <a:t>basketball</a:t>
            </a:r>
            <a:r>
              <a:rPr lang="fr-FR" sz="3200"/>
              <a:t> </a:t>
            </a:r>
          </a:p>
          <a:p>
            <a:pPr algn="ctr">
              <a:lnSpc>
                <a:spcPct val="110000"/>
              </a:lnSpc>
            </a:pPr>
            <a:r>
              <a:rPr lang="fr-FR" sz="3200">
                <a:latin typeface="Calibri" panose="020F0502020204030204" pitchFamily="34" charset="0"/>
                <a:cs typeface="Calibri" panose="020F0502020204030204" pitchFamily="34" charset="0"/>
              </a:rPr>
              <a:t>football</a:t>
            </a:r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F996BF-2ECD-B349-78D3-9C7B586699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28D68E9C-D1B3-4721-9643-09D91C982CDF}"/>
              </a:ext>
            </a:extLst>
          </p:cNvPr>
          <p:cNvSpPr txBox="1">
            <a:spLocks/>
          </p:cNvSpPr>
          <p:nvPr/>
        </p:nvSpPr>
        <p:spPr>
          <a:xfrm>
            <a:off x="3717985" y="1516578"/>
            <a:ext cx="3931920" cy="639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dirty="0">
                <a:solidFill>
                  <a:srgbClr val="F4944A"/>
                </a:solidFill>
              </a:rPr>
              <a:t>CE1</a:t>
            </a:r>
            <a:endParaRPr lang="fr-FR" sz="3600" dirty="0"/>
          </a:p>
        </p:txBody>
      </p:sp>
      <p:sp>
        <p:nvSpPr>
          <p:cNvPr id="13" name="Espace réservé du contenu 5">
            <a:extLst>
              <a:ext uri="{FF2B5EF4-FFF2-40B4-BE49-F238E27FC236}">
                <a16:creationId xmlns:a16="http://schemas.microsoft.com/office/drawing/2014/main" id="{386A59E2-C420-43E6-8649-2DBD39C8DA73}"/>
              </a:ext>
            </a:extLst>
          </p:cNvPr>
          <p:cNvSpPr txBox="1">
            <a:spLocks/>
          </p:cNvSpPr>
          <p:nvPr/>
        </p:nvSpPr>
        <p:spPr>
          <a:xfrm>
            <a:off x="3717985" y="2278578"/>
            <a:ext cx="3931920" cy="395128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fr-FR" sz="4000"/>
              <a:t>SPORTS</a:t>
            </a:r>
            <a:endParaRPr lang="fr-FR" sz="40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F2742C8-2438-0B65-CDB4-A3DEE88D4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l’hyperonyme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0217" y="1531931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sz="3200" dirty="0"/>
          </a:p>
          <a:p>
            <a:pPr algn="ctr"/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carotte </a:t>
            </a:r>
          </a:p>
          <a:p>
            <a:pPr algn="ctr"/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courgette </a:t>
            </a:r>
          </a:p>
          <a:p>
            <a:pPr algn="ctr"/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radis </a:t>
            </a:r>
          </a:p>
          <a:p>
            <a:pPr algn="ctr"/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haricot</a:t>
            </a:r>
          </a:p>
          <a:p>
            <a:pPr algn="ctr"/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salade</a:t>
            </a:r>
            <a:endParaRPr lang="fr-FR" sz="32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8B7C07C-FD9D-E670-2A72-BAA88A844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912" y="1611708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Les légumes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EEA04B6-59A1-FFC6-20DF-4014114BC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l’hyperonyme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0217" y="1744662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lundi 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mercredi 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jeudi 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samedi 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dimanche</a:t>
            </a: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F21C225-A4E7-99DC-51AA-AD56EBDDE4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567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984" y="1611708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Les jours de la semaine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8C125C4-11C9-EDC7-76AA-B58AB9C0FB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009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l’hyperonyme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0217" y="1744662"/>
            <a:ext cx="4935583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violon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3600" dirty="0">
                <a:solidFill>
                  <a:srgbClr val="292934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flute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3600" dirty="0">
                <a:solidFill>
                  <a:srgbClr val="292934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piano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3600" dirty="0">
                <a:solidFill>
                  <a:srgbClr val="292934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trompette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3600" dirty="0">
                <a:solidFill>
                  <a:srgbClr val="292934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guitare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2F54A19-8AD6-0BEA-AB73-4A8EA6C25E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142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0217" y="1744662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Les instruments de musique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CC920D0-63FC-D8D4-9E6E-FEA8A82704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9672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105</Words>
  <Application>Microsoft Office PowerPoint</Application>
  <PresentationFormat>Grand écran</PresentationFormat>
  <Paragraphs>74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Rituels</vt:lpstr>
      <vt:lpstr>Trouve l’hyperonyme</vt:lpstr>
      <vt:lpstr>Correction</vt:lpstr>
      <vt:lpstr>Trouve l’hyperonyme</vt:lpstr>
      <vt:lpstr>Correction</vt:lpstr>
      <vt:lpstr>Trouve l’hyperonyme</vt:lpstr>
      <vt:lpstr>Correction</vt:lpstr>
      <vt:lpstr>Trouve l’hyperonyme</vt:lpstr>
      <vt:lpstr>Correction</vt:lpstr>
      <vt:lpstr>Trouve l’hyperonyme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15</cp:revision>
  <dcterms:created xsi:type="dcterms:W3CDTF">2021-07-17T07:25:24Z</dcterms:created>
  <dcterms:modified xsi:type="dcterms:W3CDTF">2022-08-05T20:40:50Z</dcterms:modified>
</cp:coreProperties>
</file>